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79A3-2556-45D6-BEE1-5EC219BCE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BF8C4-FB9E-451F-8CF7-789D4A177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73BA4-1D35-48F1-8307-AC47E2F49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C5FA7-63D3-4E76-AA05-6B14D3FD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25825-9C35-420A-A3B2-27FB6142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91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0B1E-E1C2-405B-9549-50449DCC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BA586-0730-405E-B8D8-889170073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FE69A-C101-4EB9-830B-34264FC3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FACD9-F7C0-44B6-BCAF-C32C18F7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B3A00-D2FF-4D42-93B5-5F6153EF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13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94325-326B-43CC-9AB8-132A9AC32E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01021-36B6-49A9-A6FF-A6E043C3A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F2949-958A-491F-9E38-17474065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19F6-359C-4912-896D-18753922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65CD-AB8B-4499-B089-817AC05E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38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B7BE-B0DA-45C2-947B-1AFC6726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74EAB-CFFD-450B-A222-E7D1E706A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88F74-F73B-47DF-A21D-6573C83A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E8DE-08E3-43D6-BEB4-991796FC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26E2-84B7-4765-ABE3-475418DB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20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924D-2ABC-4950-AF48-67E66CB0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40DB4-3DF6-4AF7-B83E-0F1FAD7F7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5B2A5-B20A-48D2-8EC2-9332E84F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3DEE-375D-4A1B-89FA-A45326A3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D33B1-F467-4DA1-9544-F7DF7500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187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C6E4-EE62-4E79-8E39-B5A41A26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9F8A5-B767-4B59-BC23-2D2850D16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38B25-E38D-4474-AEC7-87417305A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B8C55-7709-4A76-936C-EA30CB38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5BC4E-E88D-4978-8A7A-BBC2CD9B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43AAE-4FDF-42C8-8EC8-C2093E93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83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552F-8FCB-44A2-B46C-4470FBA5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C03ED-EDF7-44F3-BB73-46052B5F6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47376-A39A-45B2-A77B-EA8E4AAED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B54095-0493-4C1D-9C4D-038A14247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E3EC0-B363-4A88-AAD5-2D028956E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FE01F-3E62-4A4C-A776-88A4285D9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F042C-1729-48E0-923E-5A7ACDD1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1D283-3FE8-40E5-8AA9-DDE5732A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80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3644-62B5-4045-9148-C6F95D4E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D7CC0-917E-4A87-8315-C5AA974A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01E91-9B7F-4423-9626-97E545D2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72D92-8661-41EC-897C-968887F3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58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17682-A927-41A8-A9CC-BB3DC031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7CE96-F6E4-4688-9760-C43FD3F1D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FD013-6C6E-40E3-BD26-C02526B7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81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74904-E2C2-4CD7-829A-B29D0676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F2671-D3C4-4BA8-835F-A799AB59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965F7-541A-41A3-9784-F6B490B24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82545-26E2-4637-936C-21653898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C0C90-A8FC-4832-B958-C56A4563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E9A6D-3844-4FC3-833C-3D04E320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14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41B1-8FE9-4F1C-817A-0E061120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71B679-6D09-4F36-8037-FEEF843505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73EA0-1F9B-4C5D-A2FD-0A69B561B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1065E-79FD-4754-9095-7D92D9F2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A3F85-1BF1-4685-9158-8FF5EB92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475A2-D9F8-4919-A284-D8655839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03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6C1F6E-3CB1-462F-A8FD-63E9934A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E1C8-4AA6-4C8C-AA37-267B04E23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BC84-1AD3-4C64-8368-C15DC750CF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16B68-CBF9-4F2F-9CA1-6B832B867305}" type="datetimeFigureOut">
              <a:rPr lang="en-IN" smtClean="0"/>
              <a:t>12-04-2020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EDE1-2F70-49FB-B0F2-A4652E1AE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A1DB-2D22-49AE-99F1-596FABE90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C96E2-73CF-4049-B715-32660CEBB1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360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6DB4AA4-AC1E-4FCB-A66D-F0E51AAC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663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DB8CD-B839-4C24-B7E1-D7A28479C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0"/>
            <a:ext cx="12192000" cy="6846779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74594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012D1-E06F-4050-B1F0-7542FC3C1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89925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998F2-5660-4D97-833A-0137FD109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99704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27EDC-4ADB-412A-97BE-050E45D03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28132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DF50A-A58F-4774-AE9B-CE79297FF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972668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01315-DA1B-405B-9BA9-19176AA0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1656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185DEA-5A3B-4C2E-801A-BC94ABE7C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91679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E1582-76D4-45A5-9713-BF430DB96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799522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A9FF1-FDD5-4AEF-8A67-7E44686AF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89402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D1DCE-2DE1-4546-81D0-5A5F4B17C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41710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026637-E1FE-4FDB-A28A-3A96D3F8D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"/>
            <a:ext cx="12192000" cy="6870335"/>
          </a:xfrm>
          <a:prstGeom prst="rect">
            <a:avLst/>
          </a:prstGeom>
        </p:spPr>
      </p:pic>
      <p:pic>
        <p:nvPicPr>
          <p:cNvPr id="14" name="Google Shape;68;p13">
            <a:extLst>
              <a:ext uri="{FF2B5EF4-FFF2-40B4-BE49-F238E27FC236}">
                <a16:creationId xmlns:a16="http://schemas.microsoft.com/office/drawing/2014/main" id="{7946C522-EF4A-47E9-A1AA-BA7052C2E4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390" y="98058"/>
            <a:ext cx="1193329" cy="102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3">
            <a:extLst>
              <a:ext uri="{FF2B5EF4-FFF2-40B4-BE49-F238E27FC236}">
                <a16:creationId xmlns:a16="http://schemas.microsoft.com/office/drawing/2014/main" id="{087F619B-838A-427B-8CAA-E371F0F2F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33950"/>
            <a:ext cx="2200178" cy="61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97490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Ananya Aprameya</dc:creator>
  <cp:lastModifiedBy>Ananya Aprameya</cp:lastModifiedBy>
  <cp:revision>2</cp:revision>
  <dcterms:created xsi:type="dcterms:W3CDTF">2020-04-12T03:19:12Z</dcterms:created>
  <dcterms:modified xsi:type="dcterms:W3CDTF">2020-04-12T03:28:01Z</dcterms:modified>
</cp:coreProperties>
</file>